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jp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MARANATA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TU ÉS A MINHA LUZ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A MINHA SALVAÇÃO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 A TI ME RENDEREI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SE AO TEU LADO ESTOU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SEGURO EM TUAS MÃOS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EU NADA TEMEREI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MARANATA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Ô, Ô, Ô, TU ÉS SANTO, Ó SENHOR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Ô, Ô, Ô, TU ÉS DIGNO DE LOUVOR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MARANATA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SÓ EM TI CONFIAREI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EU NADA TEMEREI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EM FRENTE EU IREI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POIS EU SEI QUE VIVO ESTÁS!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 UM DIA VOLTARÁS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DO CÉU PRA NOS BUSCAR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PARA SEMPRE REINARÁS, ALELUIA!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MARANATA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TU ÉS A MINHA LUZ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A MINHA SALVAÇÃO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 A TI ME RENDEREI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SE AO TEU LADO ESTOU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SEGURO EM TUAS MÃOS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EU NADA TEMEREI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MARANATA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Ô, Ô, Ô, TU ÉS SANTO, Ó SENHOR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Ô, Ô, Ô, TU ÉS DIGNO DE LOUVOR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MARANATA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SÓ EM TI CONFIAREI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EU NADA TEMEREI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EM FRENTE EU IREI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POIS EU SEI QUE VIVO ESTÁS!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 UM DIA VOLTARÁS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DO CÉU PRA NOS BUSCAR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PRA SEMPRE REINARÁS, ALELUIA!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MARANATA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VEM JESUS, VEM JESUS!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MARANATA ORA, VEM SENHOR JESUS!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VEM JESUS, VEM JESUS!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MARANATA ORA, VEM SENHOR JESUS!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